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7" r:id="rId6"/>
    <p:sldId id="290" r:id="rId7"/>
    <p:sldId id="258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3204" autoAdjust="0"/>
  </p:normalViewPr>
  <p:slideViewPr>
    <p:cSldViewPr snapToGrid="0">
      <p:cViewPr varScale="1">
        <p:scale>
          <a:sx n="71" d="100"/>
          <a:sy n="71" d="100"/>
        </p:scale>
        <p:origin x="846" y="6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KphStar/MARS-D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1984600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MARS DL version 4.6 </a:t>
            </a:r>
            <a:br>
              <a:rPr lang="en-US" sz="2500" dirty="0"/>
            </a:br>
            <a:r>
              <a:rPr lang="en-US" sz="2500" dirty="0"/>
              <a:t>custom </a:t>
            </a:r>
            <a:r>
              <a:rPr lang="en-US" sz="2500" dirty="0" err="1"/>
              <a:t>mips</a:t>
            </a:r>
            <a:r>
              <a:rPr lang="en-US" sz="2500" dirty="0"/>
              <a:t> simulator with </a:t>
            </a:r>
            <a:r>
              <a:rPr lang="en-US" sz="2500" dirty="0" err="1"/>
              <a:t>github</a:t>
            </a:r>
            <a:r>
              <a:rPr lang="en-US" sz="2500" dirty="0"/>
              <a:t> </a:t>
            </a:r>
            <a:r>
              <a:rPr lang="en-US" sz="2500" dirty="0" err="1"/>
              <a:t>intergration</a:t>
            </a:r>
            <a:br>
              <a:rPr lang="en-US" sz="2500" dirty="0"/>
            </a:br>
            <a:r>
              <a:rPr lang="en-US" sz="2500" dirty="0"/>
              <a:t>DUC LE</a:t>
            </a:r>
            <a:br>
              <a:rPr lang="en-US" sz="2500" dirty="0"/>
            </a:br>
            <a:r>
              <a:rPr lang="en-US" sz="2500" dirty="0"/>
              <a:t>DEC 12 2025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MARS DL 4.6?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882204B-859F-3755-7072-42EB265DBE6F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938713" y="3300413"/>
            <a:ext cx="6338887" cy="266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custom enhanced version of the MARS MIPS simulator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Built-in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integration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(Sign In, Upload, Download)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Ability to browse/create repos from inside MARS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opens downloaded files in new tabs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Double-click runnable application (no installation needed)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16206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Custom Demon Slayer Instruction 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2164977"/>
            <a:ext cx="6594768" cy="3916592"/>
          </a:xfrm>
        </p:spPr>
        <p:txBody>
          <a:bodyPr>
            <a:normAutofit fontScale="92500" lnSpcReduction="10000"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10+ custom MIPS-like instructions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Inspired by: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1)Water Breathing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2)Thunder Breathing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3)Sun Breathing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4)Beast Breathing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5)Nezuko Art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in Java as new MARS DL opcodes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 modify registers, memory, or game-style stats (HP, stamina)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24728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GitHub Integration Demo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>
            <a:extLst>
              <a:ext uri="{FF2B5EF4-FFF2-40B4-BE49-F238E27FC236}">
                <a16:creationId xmlns:a16="http://schemas.microsoft.com/office/drawing/2014/main" id="{870F5323-85F5-526F-974F-3EBD74A47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694" y="2601451"/>
            <a:ext cx="691161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Device Login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Oauth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authentication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Upload flow: select file -&gt; pick repo-&gt;commit &amp; push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flow: pick repo → branch → file → open in editor tab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Greatly simplifies student workflow for assignments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directly with: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https://github.com/KphStar/MARS-DL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1311409"/>
          </a:xfrm>
        </p:spPr>
        <p:txBody>
          <a:bodyPr/>
          <a:lstStyle/>
          <a:p>
            <a:pPr algn="ctr"/>
            <a:r>
              <a:rPr lang="en-US" dirty="0"/>
              <a:t>Conclusion /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1855695"/>
            <a:ext cx="5528217" cy="3598048"/>
          </a:xfrm>
        </p:spPr>
        <p:txBody>
          <a:bodyPr bIns="0">
            <a:normAutofit/>
          </a:bodyPr>
          <a:lstStyle/>
          <a:p>
            <a:r>
              <a:rPr lang="en-US" dirty="0"/>
              <a:t>Fully functional MARS DL build</a:t>
            </a:r>
          </a:p>
          <a:p>
            <a:r>
              <a:rPr lang="en-US" dirty="0"/>
              <a:t>Customizable assembler + runtime</a:t>
            </a:r>
          </a:p>
          <a:p>
            <a:r>
              <a:rPr lang="en-US" dirty="0"/>
              <a:t>Supports Demon Slayer ISA</a:t>
            </a:r>
          </a:p>
          <a:p>
            <a:r>
              <a:rPr lang="en-US" dirty="0"/>
              <a:t>Real GitHub integration inside a MIPS IDE</a:t>
            </a:r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{DED36ABB-CEA9-4A21-8F5B-74AC0ABA771E}TF55c86556-70ea-476e-aa05-13a38f2d5b0da1381d77_win32-a3c664429073</Template>
  <TotalTime>15</TotalTime>
  <Words>212</Words>
  <Application>Microsoft Office PowerPoint</Application>
  <PresentationFormat>Widescreen</PresentationFormat>
  <Paragraphs>35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 LT Pro</vt:lpstr>
      <vt:lpstr>Calibri</vt:lpstr>
      <vt:lpstr>Times New Roman</vt:lpstr>
      <vt:lpstr>Custom</vt:lpstr>
      <vt:lpstr>MARS DL version 4.6  custom mips simulator with github intergration DUC LE DEC 12 2025</vt:lpstr>
      <vt:lpstr>What is MARS DL 4.6?</vt:lpstr>
      <vt:lpstr>Custom Demon Slayer Instruction Set</vt:lpstr>
      <vt:lpstr>GitHub Integration Demo</vt:lpstr>
      <vt:lpstr>Conclusion /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</dc:creator>
  <cp:lastModifiedBy>1</cp:lastModifiedBy>
  <cp:revision>1</cp:revision>
  <dcterms:created xsi:type="dcterms:W3CDTF">2025-12-08T20:18:33Z</dcterms:created>
  <dcterms:modified xsi:type="dcterms:W3CDTF">2025-12-08T20:33:43Z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